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34"/>
    <p:restoredTop sz="92642"/>
  </p:normalViewPr>
  <p:slideViewPr>
    <p:cSldViewPr snapToGrid="0" snapToObjects="1">
      <p:cViewPr varScale="1">
        <p:scale>
          <a:sx n="83" d="100"/>
          <a:sy n="83" d="100"/>
        </p:scale>
        <p:origin x="720" y="192"/>
      </p:cViewPr>
      <p:guideLst/>
    </p:cSldViewPr>
  </p:slideViewPr>
  <p:outlineViewPr>
    <p:cViewPr>
      <p:scale>
        <a:sx n="33" d="100"/>
        <a:sy n="33" d="100"/>
      </p:scale>
      <p:origin x="0" y="-79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4B4D0-9CE6-8442-B6D3-4C77B893B1DB}" type="datetimeFigureOut">
              <a:rPr kumimoji="1" lang="ja-JP" altLang="en-US" smtClean="0"/>
              <a:t>2019/4/26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56C12-35AC-464C-BBED-7882975833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853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56C12-35AC-464C-BBED-78829758335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56C12-35AC-464C-BBED-788297583351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731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BA8B0745-A70C-964D-988D-7D3FFC19914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B0745-A70C-964D-988D-7D3FFC19914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.ueda.tech/?page=01434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93486" y="1399222"/>
            <a:ext cx="10813143" cy="2387600"/>
          </a:xfrm>
        </p:spPr>
        <p:txBody>
          <a:bodyPr>
            <a:noAutofit/>
          </a:bodyPr>
          <a:lstStyle/>
          <a:p>
            <a:r>
              <a:rPr lang="en" altLang="ja-JP" sz="4400" b="1" dirty="0"/>
              <a:t>jus</a:t>
            </a:r>
            <a:r>
              <a:rPr lang="ja-JP" altLang="en-US" sz="4400" b="1"/>
              <a:t>共催</a:t>
            </a:r>
            <a:r>
              <a:rPr lang="en-US" altLang="ja-JP" sz="4400" b="1" dirty="0"/>
              <a:t> </a:t>
            </a:r>
            <a:r>
              <a:rPr lang="ja-JP" altLang="en-US" sz="4400" b="1"/>
              <a:t>第</a:t>
            </a:r>
            <a:r>
              <a:rPr lang="en-US" altLang="ja-JP" sz="4400" b="1" dirty="0"/>
              <a:t>41</a:t>
            </a:r>
            <a:r>
              <a:rPr lang="ja-JP" altLang="en-US" sz="4400" b="1"/>
              <a:t>回</a:t>
            </a:r>
            <a:r>
              <a:rPr lang="en-US" altLang="ja-JP" sz="4400" b="1" dirty="0"/>
              <a:t>{</a:t>
            </a:r>
            <a:r>
              <a:rPr lang="ja-JP" altLang="en-US" sz="4400" b="1"/>
              <a:t>ウン</a:t>
            </a:r>
            <a:r>
              <a:rPr lang="en-US" altLang="ja-JP" sz="4400" b="1" dirty="0"/>
              <a:t>,</a:t>
            </a:r>
            <a:r>
              <a:rPr lang="ja-JP" altLang="en-US" sz="4400" b="1"/>
              <a:t>ガク</a:t>
            </a:r>
            <a:r>
              <a:rPr lang="en-US" altLang="ja-JP" sz="4400" b="1" dirty="0"/>
              <a:t>,}{</a:t>
            </a:r>
            <a:r>
              <a:rPr lang="ja-JP" altLang="en-US" sz="4400" b="1"/>
              <a:t>チ</a:t>
            </a:r>
            <a:r>
              <a:rPr lang="en-US" altLang="ja-JP" sz="4400" b="1" dirty="0"/>
              <a:t>,</a:t>
            </a:r>
            <a:r>
              <a:rPr lang="ja-JP" altLang="en-US" sz="4400" b="1"/>
              <a:t>ト</a:t>
            </a:r>
            <a:r>
              <a:rPr lang="en-US" altLang="ja-JP" sz="4400" b="1" dirty="0"/>
              <a:t>,}{,</a:t>
            </a:r>
            <a:r>
              <a:rPr lang="ja-JP" altLang="en-US" sz="4400" b="1"/>
              <a:t>ン</a:t>
            </a:r>
            <a:r>
              <a:rPr lang="en-US" altLang="ja-JP" sz="4400" b="1" dirty="0"/>
              <a:t>}{,</a:t>
            </a:r>
            <a:r>
              <a:rPr lang="ja-JP" altLang="en-US" sz="4400" b="1"/>
              <a:t>コイン</a:t>
            </a:r>
            <a:r>
              <a:rPr lang="en-US" altLang="ja-JP" sz="4400" b="1" dirty="0"/>
              <a:t>}{</a:t>
            </a:r>
            <a:r>
              <a:rPr lang="ja-JP" altLang="en-US" sz="4400" b="1"/>
              <a:t>ブ</a:t>
            </a:r>
            <a:r>
              <a:rPr lang="en-US" altLang="ja-JP" sz="4400" b="1" dirty="0"/>
              <a:t>,}{</a:t>
            </a:r>
            <a:r>
              <a:rPr lang="ja-JP" altLang="en-US" sz="4400" b="1"/>
              <a:t>ラブラ</a:t>
            </a:r>
            <a:r>
              <a:rPr lang="en-US" altLang="ja-JP" sz="4400" b="1" dirty="0"/>
              <a:t>,</a:t>
            </a:r>
            <a:r>
              <a:rPr lang="ja-JP" altLang="en-US" sz="4400" b="1"/>
              <a:t>ハ</a:t>
            </a:r>
            <a:r>
              <a:rPr lang="en-US" altLang="ja-JP" sz="4400" b="1" dirty="0"/>
              <a:t>,}{,</a:t>
            </a:r>
            <a:r>
              <a:rPr lang="ja-JP" altLang="en-US" sz="4400" b="1"/>
              <a:t>イブ</a:t>
            </a:r>
            <a:r>
              <a:rPr lang="en-US" altLang="ja-JP" sz="4400" b="1" dirty="0"/>
              <a:t>}{</a:t>
            </a:r>
            <a:r>
              <a:rPr lang="ja-JP" altLang="en-US" sz="4400" b="1"/>
              <a:t>無</a:t>
            </a:r>
            <a:r>
              <a:rPr lang="en-US" altLang="ja-JP" sz="4400" b="1" dirty="0"/>
              <a:t>,</a:t>
            </a:r>
            <a:r>
              <a:rPr lang="ja-JP" altLang="en-US" sz="4400" b="1"/>
              <a:t>有</a:t>
            </a:r>
            <a:r>
              <a:rPr lang="en-US" altLang="ja-JP" sz="4400" b="1" dirty="0"/>
              <a:t>}</a:t>
            </a:r>
            <a:r>
              <a:rPr lang="ja-JP" altLang="en-US" sz="4400" b="1"/>
              <a:t>罪</a:t>
            </a:r>
            <a:br>
              <a:rPr lang="en-US" altLang="ja-JP" sz="4400" b="1" dirty="0"/>
            </a:br>
            <a:r>
              <a:rPr lang="ja-JP" altLang="en-US" sz="4400" b="1"/>
              <a:t>シェル芸勉強会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264978"/>
            <a:ext cx="9144000" cy="1655762"/>
          </a:xfrm>
        </p:spPr>
        <p:txBody>
          <a:bodyPr anchor="ctr">
            <a:normAutofit/>
          </a:bodyPr>
          <a:lstStyle/>
          <a:p>
            <a:r>
              <a:rPr kumimoji="1" lang="ja-JP" altLang="en-US" sz="3600"/>
              <a:t>上田</a:t>
            </a:r>
            <a:r>
              <a:rPr kumimoji="1" lang="en-US" altLang="ja-JP" sz="3600" dirty="0"/>
              <a:t> </a:t>
            </a:r>
            <a:r>
              <a:rPr kumimoji="1" lang="ja-JP" altLang="en-US" sz="3600"/>
              <a:t>隆一</a:t>
            </a:r>
            <a:endParaRPr kumimoji="1"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501AAC-A2D4-B34E-97DD-DA26ECBB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8183"/>
            <a:ext cx="10515600" cy="327878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ja-JP" sz="5400" dirty="0"/>
              <a:t>sort</a:t>
            </a:r>
            <a:r>
              <a:rPr lang="ja-JP" altLang="en-US" sz="5400"/>
              <a:t>ー</a:t>
            </a:r>
            <a:r>
              <a:rPr kumimoji="1" lang="ja-JP" altLang="en-US" sz="5400"/>
              <a:t>アレ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96C8F-BCF9-9F44-BE16-3726AA6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573001-9D27-4144-AC7C-70DD87BD9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3D3D06-CA08-2346-A046-F911AA7D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72963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501AAC-A2D4-B34E-97DD-DA26ECBB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6773"/>
            <a:ext cx="10515600" cy="3278780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5400"/>
              <a:t>＿人人人人人人人＿ </a:t>
            </a:r>
            <a:endParaRPr lang="en-US" altLang="ja-JP" sz="5400" dirty="0"/>
          </a:p>
          <a:p>
            <a:pPr marL="0" indent="0" algn="ctr">
              <a:buNone/>
            </a:pPr>
            <a:r>
              <a:rPr lang="ja-JP" altLang="en-US" sz="5400"/>
              <a:t>＞　アレな</a:t>
            </a:r>
            <a:r>
              <a:rPr lang="en" altLang="ja-JP" sz="5400" dirty="0"/>
              <a:t>sort</a:t>
            </a:r>
            <a:r>
              <a:rPr lang="ja-JP" altLang="en" sz="5400"/>
              <a:t>　＜ ￣</a:t>
            </a:r>
            <a:r>
              <a:rPr lang="en" altLang="ja-JP" sz="5400" dirty="0"/>
              <a:t>Y^Y^Y^Y^Y^Y^Y^</a:t>
            </a:r>
            <a:r>
              <a:rPr lang="ja-JP" altLang="en" sz="5400"/>
              <a:t>￣</a:t>
            </a:r>
            <a:endParaRPr kumimoji="1" lang="ja-JP" altLang="en-US" sz="540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96C8F-BCF9-9F44-BE16-3726AA6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573001-9D27-4144-AC7C-70DD87BD9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3D3D06-CA08-2346-A046-F911AA7D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52488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727211-01F1-F042-A3C4-76075E1C6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進め方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23153E-C716-4B4F-9A83-DB4C9DE97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ja-JP" dirty="0"/>
              <a:t>1</a:t>
            </a:r>
            <a:r>
              <a:rPr lang="ja-JP" altLang="en-US"/>
              <a:t>問に</a:t>
            </a:r>
            <a:r>
              <a:rPr lang="en-US" altLang="ja-JP" dirty="0"/>
              <a:t>15</a:t>
            </a:r>
            <a:r>
              <a:rPr lang="ja-JP" altLang="en-US"/>
              <a:t>分強</a:t>
            </a:r>
            <a:endParaRPr lang="en-US" altLang="ja-JP" dirty="0"/>
          </a:p>
          <a:p>
            <a:pPr lvl="1" fontAlgn="base"/>
            <a:r>
              <a:rPr lang="ja-JP" altLang="en-US"/>
              <a:t>問題に対するアプローチを考える</a:t>
            </a:r>
          </a:p>
          <a:p>
            <a:pPr lvl="1" fontAlgn="base"/>
            <a:r>
              <a:rPr lang="ja-JP" altLang="en-US"/>
              <a:t>それを実現するコマンドやオプションがないか調査（</a:t>
            </a:r>
            <a:r>
              <a:rPr lang="en-US" altLang="ja-JP" dirty="0"/>
              <a:t>man</a:t>
            </a:r>
            <a:r>
              <a:rPr lang="ja-JP" altLang="en-US"/>
              <a:t>などで）</a:t>
            </a:r>
            <a:endParaRPr lang="en-US" altLang="ja-JP" dirty="0"/>
          </a:p>
          <a:p>
            <a:pPr lvl="1" fontAlgn="base"/>
            <a:r>
              <a:rPr lang="ja-JP" altLang="en-US"/>
              <a:t>シェル芸</a:t>
            </a:r>
            <a:r>
              <a:rPr lang="en-US" altLang="ja-JP" dirty="0"/>
              <a:t>bot</a:t>
            </a:r>
            <a:r>
              <a:rPr lang="ja-JP" altLang="en-US"/>
              <a:t>のツイートも参考になります</a:t>
            </a:r>
            <a:endParaRPr lang="en-US" altLang="ja-JP" dirty="0"/>
          </a:p>
          <a:p>
            <a:pPr lvl="1" fontAlgn="base"/>
            <a:r>
              <a:rPr lang="ja-JP" altLang="en-US"/>
              <a:t>手を動かす</a:t>
            </a:r>
            <a:endParaRPr lang="en-US" altLang="ja-JP" dirty="0"/>
          </a:p>
          <a:p>
            <a:pPr lvl="1" fontAlgn="base"/>
            <a:endParaRPr lang="ja-JP" altLang="en-US"/>
          </a:p>
          <a:p>
            <a:pPr fontAlgn="base"/>
            <a:r>
              <a:rPr lang="ja-JP" altLang="en-US"/>
              <a:t>チーム分け（</a:t>
            </a:r>
            <a:r>
              <a:rPr lang="en-US" altLang="ja-JP" dirty="0"/>
              <a:t>6</a:t>
            </a:r>
            <a:r>
              <a:rPr lang="ja-JP" altLang="en-US"/>
              <a:t>人くらい）</a:t>
            </a:r>
            <a:endParaRPr lang="en-US" altLang="ja-JP" dirty="0"/>
          </a:p>
          <a:p>
            <a:pPr lvl="1" fontAlgn="base"/>
            <a:r>
              <a:rPr lang="ja-JP" altLang="en-US"/>
              <a:t>玄人は教える</a:t>
            </a:r>
          </a:p>
          <a:p>
            <a:pPr lvl="1" fontAlgn="base"/>
            <a:r>
              <a:rPr lang="ja-JP" altLang="en-US"/>
              <a:t>素人は教わる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02A2DD-85A7-4846-8D32-676C6085F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06ED00-37F6-9442-8F26-60D040D2F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245083-685A-A740-9B04-2C3A39DC2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12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43886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501AAC-A2D4-B34E-97DD-DA26ECBB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8183"/>
            <a:ext cx="10515600" cy="3278780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5400"/>
              <a:t>開始！</a:t>
            </a:r>
            <a:endParaRPr kumimoji="1" lang="ja-JP" altLang="en-US" sz="540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96C8F-BCF9-9F44-BE16-3726AA6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573001-9D27-4144-AC7C-70DD87BD9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3D3D06-CA08-2346-A046-F911AA7D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13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1228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D93AD7-E10D-BC49-8799-D82C71477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近況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37330B-506A-EC48-B471-B71CC6DF9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難読化シェル芸本で</a:t>
            </a:r>
            <a:r>
              <a:rPr lang="en-US" altLang="ja-JP" dirty="0" err="1"/>
              <a:t>konozama</a:t>
            </a:r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5D5BDB-1A54-5749-AD61-0A26859C3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E9F4AC-1B70-054F-A692-32334C80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AE3152-EDBA-134D-8180-EC9C788C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40F8C6AF-81EC-7441-9496-65C3C1E87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298" y="2554599"/>
            <a:ext cx="5706302" cy="371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41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982893-0D55-2948-A67B-2B648949E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Kindle</a:t>
            </a:r>
            <a:r>
              <a:rPr kumimoji="1" lang="ja-JP" altLang="en-US"/>
              <a:t>版を購入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4F3438-BF10-3440-84A2-9498350E5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ついでに</a:t>
            </a:r>
            <a:r>
              <a:rPr lang="ja-JP" altLang="en-US"/>
              <a:t>ポプテピピックの</a:t>
            </a:r>
            <a:br>
              <a:rPr lang="en-US" altLang="ja-JP" dirty="0"/>
            </a:br>
            <a:r>
              <a:rPr lang="ja-JP" altLang="en-US"/>
              <a:t>新しいのも購入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/>
              <a:t>もちろん先に難読化を拝読</a:t>
            </a:r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0F80C3-2C4F-5C4B-85E9-F770395C5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E43A31B-3220-A640-9F9A-FD410E1F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25005C3-862C-0547-8FDF-0AE62D9D9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3</a:t>
            </a:fld>
            <a:endParaRPr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96FEE5BA-17FB-3B43-96BC-97A1E751D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779" y="1325130"/>
            <a:ext cx="5426021" cy="466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1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9DE2D8-2AD5-9A4F-AE90-16BFCB94C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拝読即物騒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1227F7-EFAD-D642-A849-D1CD283B7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59A6CA-903F-E44D-91FA-85CE4A245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DF12C6-8520-2247-9AC5-B8C858B7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4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6A3733EF-98AF-884D-929F-F9D2C5AC1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86" y="2674475"/>
            <a:ext cx="11641627" cy="136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497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75246A-59EB-114E-ACEA-918B31297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近況</a:t>
            </a:r>
            <a:r>
              <a:rPr lang="en-US" altLang="ja-JP" dirty="0"/>
              <a:t>2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6CB5BE-4F0F-F546-85E2-CA4F27EB8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年前に書いて止まってた本が出そうです</a:t>
            </a:r>
            <a:endParaRPr lang="en-US" altLang="ja-JP" dirty="0"/>
          </a:p>
          <a:p>
            <a:pPr lvl="1"/>
            <a:r>
              <a:rPr lang="ja-JP" altLang="en-US"/>
              <a:t>問題作再び（謎ということで）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r>
              <a:rPr kumimoji="1" lang="en-US" altLang="ja-JP" dirty="0" err="1"/>
              <a:t>SoftwareDesign</a:t>
            </a:r>
            <a:r>
              <a:rPr kumimoji="1" lang="ja-JP" altLang="en-US"/>
              <a:t>もよろしくお願いしまーす</a:t>
            </a:r>
            <a:endParaRPr kumimoji="1" lang="en-US" altLang="ja-JP" dirty="0"/>
          </a:p>
          <a:p>
            <a:pPr lvl="1"/>
            <a:r>
              <a:rPr kumimoji="1" lang="ja-JP" altLang="en-US"/>
              <a:t>シェル芸人からの挑戦状</a:t>
            </a:r>
            <a:endParaRPr kumimoji="1" lang="en-US" altLang="ja-JP" dirty="0"/>
          </a:p>
          <a:p>
            <a:pPr lvl="1"/>
            <a:r>
              <a:rPr lang="ja-JP" altLang="en-US"/>
              <a:t>この勉強会のレポート</a:t>
            </a:r>
            <a:endParaRPr lang="en-US" altLang="ja-JP" dirty="0"/>
          </a:p>
          <a:p>
            <a:pPr lvl="1"/>
            <a:r>
              <a:rPr kumimoji="1" lang="ja-JP" altLang="en-US"/>
              <a:t>近々シェル特集</a:t>
            </a:r>
            <a:endParaRPr kumimoji="1" lang="en-US" altLang="ja-JP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3DE398-DD8E-6243-B40C-76CBE5D22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2C0AF9F-98D2-8E48-9B7B-3FBC2838C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B2DC7-1F16-B247-B911-6BAAB799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15156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8FD4C0-5D2C-9546-BE5C-61C53BCB1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シェル芸とは？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5D38F06-FC5D-974E-BADE-9FCC195A2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>
                <a:hlinkClick r:id="rId2"/>
              </a:rPr>
              <a:t>マウスも使わず、ソースコードも残さず、</a:t>
            </a:r>
            <a:br>
              <a:rPr lang="ja-JP" altLang="en-US">
                <a:hlinkClick r:id="rId2"/>
              </a:rPr>
            </a:br>
            <a:r>
              <a:rPr lang="en-US" altLang="ja-JP" dirty="0">
                <a:hlinkClick r:id="rId2"/>
              </a:rPr>
              <a:t>GUI</a:t>
            </a:r>
            <a:r>
              <a:rPr lang="ja-JP" altLang="en-US">
                <a:hlinkClick r:id="rId2"/>
              </a:rPr>
              <a:t>ツールを立ち上げる間もなく、</a:t>
            </a:r>
            <a:br>
              <a:rPr lang="ja-JP" altLang="en-US">
                <a:hlinkClick r:id="rId2"/>
              </a:rPr>
            </a:br>
            <a:r>
              <a:rPr lang="ja-JP" altLang="en-US">
                <a:hlinkClick r:id="rId2"/>
              </a:rPr>
              <a:t>あらゆる調査・計算・テキスト処理を</a:t>
            </a:r>
            <a:br>
              <a:rPr lang="ja-JP" altLang="en-US">
                <a:hlinkClick r:id="rId2"/>
              </a:rPr>
            </a:br>
            <a:r>
              <a:rPr lang="en-US" altLang="ja-JP" dirty="0">
                <a:hlinkClick r:id="rId2"/>
              </a:rPr>
              <a:t>CLI</a:t>
            </a:r>
            <a:r>
              <a:rPr lang="ja-JP" altLang="en-US">
                <a:hlinkClick r:id="rId2"/>
              </a:rPr>
              <a:t>端末へのコマンド入力一撃</a:t>
            </a:r>
            <a:br>
              <a:rPr lang="ja-JP" altLang="en-US">
                <a:hlinkClick r:id="rId2"/>
              </a:rPr>
            </a:br>
            <a:r>
              <a:rPr lang="ja-JP" altLang="en-US">
                <a:hlinkClick r:id="rId2"/>
              </a:rPr>
              <a:t>で終わらすこと。あるいはそのときのコマンド入力のこと。</a:t>
            </a:r>
            <a:endParaRPr lang="en-US" altLang="ja-JP" dirty="0"/>
          </a:p>
          <a:p>
            <a:endParaRPr lang="en-US" altLang="ja-JP" dirty="0"/>
          </a:p>
          <a:p>
            <a:pPr marL="0" indent="0" algn="r">
              <a:buNone/>
            </a:pPr>
            <a:r>
              <a:rPr lang="ja-JP" altLang="en-US"/>
              <a:t>です。</a:t>
            </a:r>
            <a:endParaRPr lang="en-US" altLang="ja-JP" dirty="0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E81BFC8-216A-E746-A6D0-D80E8B53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D423A7-1A0A-4D4D-BC82-5330254F1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4EE3D4-0E81-0749-9725-ADFB50A76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886286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AF1BBF-3A4B-1D45-8B2C-10C0E3482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今回の問題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7F2018-5C71-9B48-8AB5-1A7C14DE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8109950-780A-994D-8B92-7AF1676E0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A83CCE-EC44-CA41-8E89-0CFC2D218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7</a:t>
            </a:fld>
            <a:endParaRPr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DA92430-1BA8-F64B-9AA3-2A00F7DB4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8069" y="1690688"/>
            <a:ext cx="8576641" cy="416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78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501AAC-A2D4-B34E-97DD-DA26ECBB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8183"/>
            <a:ext cx="10515600" cy="3278780"/>
          </a:xfrm>
        </p:spPr>
        <p:txBody>
          <a:bodyPr/>
          <a:lstStyle/>
          <a:p>
            <a:pPr marL="0" indent="0" algn="ctr">
              <a:buNone/>
            </a:pPr>
            <a:r>
              <a:rPr kumimoji="1" lang="ja-JP" altLang="en-US" sz="5400"/>
              <a:t>相当アレ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96C8F-BCF9-9F44-BE16-3726AA6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573001-9D27-4144-AC7C-70DD87BD9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3D3D06-CA08-2346-A046-F911AA7D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4993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501AAC-A2D4-B34E-97DD-DA26ECBBE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8183"/>
            <a:ext cx="10515600" cy="3278780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5400"/>
              <a:t>ソートー</a:t>
            </a:r>
            <a:r>
              <a:rPr kumimoji="1" lang="ja-JP" altLang="en-US" sz="5400"/>
              <a:t>アレ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196C8F-BCF9-9F44-BE16-3726AA65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2018/7/7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C573001-9D27-4144-AC7C-70DD87BD9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36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3D3D06-CA08-2346-A046-F911AA7D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5234717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2481</TotalTime>
  <Words>257</Words>
  <Application>Microsoft Macintosh PowerPoint</Application>
  <PresentationFormat>ワイド画面</PresentationFormat>
  <Paragraphs>76</Paragraphs>
  <Slides>13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7" baseType="lpstr">
      <vt:lpstr>Yu Gothic</vt:lpstr>
      <vt:lpstr>Yu Gothic Light</vt:lpstr>
      <vt:lpstr>Arial</vt:lpstr>
      <vt:lpstr>ホワイト</vt:lpstr>
      <vt:lpstr>jus共催 第41回{ウン,ガク,}{チ,ト,}{,ン}{,コイン}{ブ,}{ラブラ,ハ,}{,イブ}{無,有}罪 シェル芸勉強会</vt:lpstr>
      <vt:lpstr>近況</vt:lpstr>
      <vt:lpstr>Kindle版を購入</vt:lpstr>
      <vt:lpstr>拝読即物騒</vt:lpstr>
      <vt:lpstr>近況2</vt:lpstr>
      <vt:lpstr>シェル芸とは？</vt:lpstr>
      <vt:lpstr>今回の問題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進め方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jus共催 第31回朝からだと 疲れるから午後からで ええじゃろシェル芸勉強会</dc:title>
  <dc:creator>上田　隆一</dc:creator>
  <cp:lastModifiedBy>上田　隆一</cp:lastModifiedBy>
  <cp:revision>398</cp:revision>
  <dcterms:created xsi:type="dcterms:W3CDTF">2017-10-07T01:12:55Z</dcterms:created>
  <dcterms:modified xsi:type="dcterms:W3CDTF">2019-04-27T00:11:14Z</dcterms:modified>
</cp:coreProperties>
</file>

<file path=docProps/thumbnail.jpeg>
</file>